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95505" cy="69100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101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3430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1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34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10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1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8350" cy="68554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635" cy="68522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10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101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160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343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365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152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1525" cy="685736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16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228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79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216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4065" cy="685863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1525" cy="68573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Arial</vt:lpstr>
      <vt:lpstr>宋体</vt:lpstr>
      <vt:lpstr>Wingdings</vt:lpstr>
      <vt:lpstr>微软雅黑</vt:lpstr>
      <vt:lpstr>Arial Unicode MS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卢创旭</dc:creator>
  <cp:lastModifiedBy>Echi</cp:lastModifiedBy>
  <cp:revision>3</cp:revision>
  <dcterms:created xsi:type="dcterms:W3CDTF">2021-11-22T02:47:00Z</dcterms:created>
  <dcterms:modified xsi:type="dcterms:W3CDTF">2021-11-24T11:34:05Z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D40E8B8C467B4434AE5D83276DDEDE6B</vt:lpwstr>
  </property>
  <property fmtid="{D5CDD505-2E9C-101B-9397-08002B2CF9AE}" pid="3" name="KSOProductBuildVer">
    <vt:lpwstr>2052-11.1.0.11115</vt:lpwstr>
  </property>
</Properties>
</file>